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юнит-экономики MarketPro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Комплексный анализ бизнес-модели маркетплейса MarketPro с оценкой ключевых метрик и предложениями по оптимизации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81695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Стратегия увеличения LTV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691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050983"/>
            <a:ext cx="3686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Программы лояльности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Бонусы и скидки для повторных покупок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91691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Улучшение UX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Персонализация и удобство интерфейса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91691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Расширение услуг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Новые инструменты продвижения и аналитики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7491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Приоритет: превратить отрицательный ROI покупателей в положительный через увеличение удержания и среднего чека.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0304"/>
            <a:ext cx="72380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О платформе MarketPro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92711"/>
            <a:ext cx="6407944" cy="2206585"/>
          </a:xfrm>
          <a:prstGeom prst="roundRect">
            <a:avLst>
              <a:gd name="adj" fmla="val 925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827145"/>
            <a:ext cx="3418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Три источника дохода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175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Комиссия с продавцов за продажи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75976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Плата за продвижение товаров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52019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Абонентская плата за подписку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592711"/>
            <a:ext cx="6408063" cy="2206585"/>
          </a:xfrm>
          <a:prstGeom prst="roundRect">
            <a:avLst>
              <a:gd name="adj" fmla="val 925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982" y="382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Текущие вызовы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43175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Снижение рентабельности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Рост затрат на привлечение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52019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Необходимость оптимизации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2913"/>
            <a:ext cx="8497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Ключевые метрики продаж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8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2009.67₽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Средний чек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508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Стоимость одной продажи на платформе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628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201.39₽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0617" y="4660463"/>
            <a:ext cx="2849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Средняя комиссия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515088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Доход платформы с каждой продажи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628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3338.39₽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9839920" y="4660463"/>
            <a:ext cx="3834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Средний доход продавца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51508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Включая комиссию, продвижение и подписку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683" y="402788"/>
            <a:ext cx="5979438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Использование платных услуг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923580" y="2197179"/>
            <a:ext cx="1801892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50.8%</a:t>
            </a:r>
            <a:endParaRPr lang="en-US" sz="2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5817" y="1281589"/>
            <a:ext cx="2197537" cy="2197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08935" y="3662124"/>
            <a:ext cx="1831300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Продвижение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12683" y="4037409"/>
            <a:ext cx="6623804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Продавцы используют платные инструменты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923580" y="5590103"/>
            <a:ext cx="1801892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19.9%</a:t>
            </a:r>
            <a:endParaRPr lang="en-US" sz="2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17" y="4674513"/>
            <a:ext cx="2197537" cy="21975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08935" y="7055048"/>
            <a:ext cx="1831300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Подписка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512683" y="7430333"/>
            <a:ext cx="6623804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Продавцы с расширенными функциями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1533" y="1212056"/>
            <a:ext cx="6623804" cy="46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Половина продавцов инвестирует в продвижение товаров, но только каждый пятый использует премиум-подписку.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7501533" y="1812488"/>
            <a:ext cx="6623804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Это указывает на потенциал роста доходов от подписок.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Анализ CAC и LTV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718"/>
            <a:ext cx="130428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23004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Метрика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323004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Покупатели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323004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Продавцы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323004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Разница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8803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88036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1500₽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88036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4600₽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8803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3x выше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53068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LTV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53068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1208₽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53068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5564₽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53068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4.6x выше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18100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ROI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518100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-0.19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518100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0.21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518100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Убыток vs прибыль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Критическая проблема: отрицательный ROI покупателей означает убытки на каждом привлеченном клиенте.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95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Проблемные зоны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71982"/>
            <a:ext cx="4196358" cy="2448044"/>
          </a:xfrm>
          <a:prstGeom prst="roundRect">
            <a:avLst>
              <a:gd name="adj" fmla="val 8339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72927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Негативный ROI покупателей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57402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Платформа теряет 291₽ на каждом привлеченном покупателе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71982"/>
            <a:ext cx="4196358" cy="2448044"/>
          </a:xfrm>
          <a:prstGeom prst="roundRect">
            <a:avLst>
              <a:gd name="adj" fmla="val 8339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72927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Высокий CAC продавцов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57402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Стоимость привлечения в 3 раза выше, чем у покупателей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71982"/>
            <a:ext cx="4196358" cy="2448044"/>
          </a:xfrm>
          <a:prstGeom prst="roundRect">
            <a:avLst>
              <a:gd name="adj" fmla="val 8339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729276"/>
            <a:ext cx="2849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Низкое удержание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2196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20% покупателей и 40% продавцов остаются активными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Когортный анализ: покупатели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Анализ показал резкое снижение активности после первого месяца для всех когорт регистрации.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Удержание продолжает падать со временем, достигая критически низких значений после 6 месяцев.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7935"/>
            <a:ext cx="9149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Когортный анализ: продавцы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9034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Высокая начальная активность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6129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Более 50% продавцов активны в первый месяц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69034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Резкое снижение к 3 месяцу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461295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Заметное падение удержания после начального периода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69034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Низкое долгосрочное удержание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461295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Критически мало активных продавцов после 6-12 месяцев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7309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План оптимизации CAC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Для покупателей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Оптимизация рекламных каналов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Улучшение конверсии сайта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Реферальные программы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Развитие бесплатных каналов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Для продавцов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Точный таргетинг аудитории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Партнерские программы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Создание ценного контента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Упрощение онбординга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2025-07-29T00:58:15Z</dcterms:created>
  <dcterms:modified xsi:type="dcterms:W3CDTF">2025-07-29T00:58:15Z</dcterms:modified>
</cp:coreProperties>
</file>